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3398500" cy="20104100"/>
  <p:notesSz cx="133985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363" y="6232271"/>
            <a:ext cx="1139412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0727" y="11258296"/>
            <a:ext cx="938339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70242" y="4623943"/>
            <a:ext cx="583111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903497" y="4623943"/>
            <a:ext cx="583111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242" y="804164"/>
            <a:ext cx="1206436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242" y="4623943"/>
            <a:ext cx="1206436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557649" y="18696814"/>
            <a:ext cx="428955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70242" y="18696814"/>
            <a:ext cx="308311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651492" y="18696814"/>
            <a:ext cx="308311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402944" cy="20104100"/>
            <a:chOff x="0" y="0"/>
            <a:chExt cx="13402944" cy="20104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04"/>
              <a:ext cx="13402733" cy="2009379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0180" y="1209082"/>
              <a:ext cx="3310912" cy="176930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9668" y="1826471"/>
              <a:ext cx="4891938" cy="53449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3457" y="0"/>
              <a:ext cx="3979276" cy="378089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9828" y="0"/>
              <a:ext cx="2732904" cy="477711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9735389"/>
              <a:ext cx="13402733" cy="3687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427170"/>
              <a:ext cx="7292056" cy="1267692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89490" y="16767173"/>
              <a:ext cx="3613241" cy="33369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DCM04</dc:creator>
  <dc:title>Apresentação do PowerPoint</dc:title>
  <dcterms:created xsi:type="dcterms:W3CDTF">2024-11-04T19:37:44Z</dcterms:created>
  <dcterms:modified xsi:type="dcterms:W3CDTF">2024-11-04T19:37:44Z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2024-11-04T00:00:00Z</vt:filetime>
  </property>
  <property fmtid="{D5CDD505-2E9C-101B-9397-08002B2CF9AE}" pid="5" name="Producer">
    <vt:lpwstr>Microsoft® PowerPoint® 2010</vt:lpwstr>
  </property>
</Properties>
</file>