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1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31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64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2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1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33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4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7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3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6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47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69B07-3D8F-46EF-83A8-FC49CAD201C8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0915-B85E-48C5-AD03-44F599AB6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72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719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</dc:creator>
  <cp:lastModifiedBy>PEDRO</cp:lastModifiedBy>
  <cp:revision>2</cp:revision>
  <dcterms:created xsi:type="dcterms:W3CDTF">2023-10-23T18:14:10Z</dcterms:created>
  <dcterms:modified xsi:type="dcterms:W3CDTF">2023-10-24T14:25:15Z</dcterms:modified>
</cp:coreProperties>
</file>